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</p:sldIdLst>
  <p:sldSz cx="2195513" cy="3492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07" autoAdjust="0"/>
    <p:restoredTop sz="94694" autoAdjust="0"/>
  </p:normalViewPr>
  <p:slideViewPr>
    <p:cSldViewPr snapToGrid="0" showGuides="1">
      <p:cViewPr>
        <p:scale>
          <a:sx n="125" d="100"/>
          <a:sy n="125" d="100"/>
        </p:scale>
        <p:origin x="3792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表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AAE0F28-14E8-E070-C772-3E141373908C}"/>
              </a:ext>
            </a:extLst>
          </p:cNvPr>
          <p:cNvSpPr/>
          <p:nvPr userDrawn="1"/>
        </p:nvSpPr>
        <p:spPr>
          <a:xfrm>
            <a:off x="2487607" y="361963"/>
            <a:ext cx="385133" cy="190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0A47B3-0518-C0CD-8A55-6199660E0D33}"/>
              </a:ext>
            </a:extLst>
          </p:cNvPr>
          <p:cNvSpPr txBox="1"/>
          <p:nvPr userDrawn="1"/>
        </p:nvSpPr>
        <p:spPr>
          <a:xfrm>
            <a:off x="2464747" y="326482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表面</a:t>
            </a:r>
          </a:p>
        </p:txBody>
      </p:sp>
    </p:spTree>
    <p:extLst>
      <p:ext uri="{BB962C8B-B14F-4D97-AF65-F5344CB8AC3E}">
        <p14:creationId xmlns:p14="http://schemas.microsoft.com/office/powerpoint/2010/main" val="147748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裏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972827B-12DA-DBCE-13CC-552A56EC1389}"/>
              </a:ext>
            </a:extLst>
          </p:cNvPr>
          <p:cNvSpPr/>
          <p:nvPr userDrawn="1"/>
        </p:nvSpPr>
        <p:spPr>
          <a:xfrm>
            <a:off x="2487607" y="361963"/>
            <a:ext cx="385133" cy="190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55CDAB-8EF6-A602-E0FB-8865E22D3A3A}"/>
              </a:ext>
            </a:extLst>
          </p:cNvPr>
          <p:cNvSpPr txBox="1"/>
          <p:nvPr userDrawn="1"/>
        </p:nvSpPr>
        <p:spPr>
          <a:xfrm>
            <a:off x="2464747" y="326482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裏面</a:t>
            </a:r>
          </a:p>
        </p:txBody>
      </p:sp>
    </p:spTree>
    <p:extLst>
      <p:ext uri="{BB962C8B-B14F-4D97-AF65-F5344CB8AC3E}">
        <p14:creationId xmlns:p14="http://schemas.microsoft.com/office/powerpoint/2010/main" val="325066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FFB226C-E582-4272-F440-99AF6D212D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9545" y="134172"/>
            <a:ext cx="2488045" cy="3256161"/>
          </a:xfrm>
          <a:prstGeom prst="rect">
            <a:avLst/>
          </a:prstGeom>
        </p:spPr>
      </p:pic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3E9C561C-3AB0-78F5-B283-CC814E817B2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2964180" y="-906780"/>
            <a:ext cx="4479535" cy="55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8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xStyles>
    <p:titleStyle>
      <a:lvl1pPr algn="l" defTabSz="219547" rtl="0" eaLnBrk="1" latinLnBrk="0" hangingPunct="1">
        <a:lnSpc>
          <a:spcPct val="90000"/>
        </a:lnSpc>
        <a:spcBef>
          <a:spcPct val="0"/>
        </a:spcBef>
        <a:buNone/>
        <a:defRPr kumimoji="1" sz="10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87" indent="-54887" algn="l" defTabSz="219547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kumimoji="1" sz="672" kern="1200">
          <a:solidFill>
            <a:schemeClr val="tx1"/>
          </a:solidFill>
          <a:latin typeface="+mn-lt"/>
          <a:ea typeface="+mn-ea"/>
          <a:cs typeface="+mn-cs"/>
        </a:defRPr>
      </a:lvl1pPr>
      <a:lvl2pPr marL="164661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576" kern="1200">
          <a:solidFill>
            <a:schemeClr val="tx1"/>
          </a:solidFill>
          <a:latin typeface="+mn-lt"/>
          <a:ea typeface="+mn-ea"/>
          <a:cs typeface="+mn-cs"/>
        </a:defRPr>
      </a:lvl2pPr>
      <a:lvl3pPr marL="274434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84208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93982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603755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713529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823303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933077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1pPr>
      <a:lvl2pPr marL="109774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2pPr>
      <a:lvl3pPr marL="219547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3pPr>
      <a:lvl4pPr marL="329321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39095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548869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658642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768416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87819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1314" userDrawn="1">
          <p15:clr>
            <a:srgbClr val="F26B43"/>
          </p15:clr>
        </p15:guide>
        <p15:guide id="3" orient="horz" pos="2132" userDrawn="1">
          <p15:clr>
            <a:srgbClr val="F26B43"/>
          </p15:clr>
        </p15:guide>
        <p15:guide id="4" pos="68" userDrawn="1">
          <p15:clr>
            <a:srgbClr val="F26B43"/>
          </p15:clr>
        </p15:guide>
        <p15:guide id="5" pos="1247" userDrawn="1">
          <p15:clr>
            <a:srgbClr val="5ACBF0"/>
          </p15:clr>
        </p15:guide>
        <p15:guide id="6" orient="horz" pos="136" userDrawn="1">
          <p15:clr>
            <a:srgbClr val="5ACBF0"/>
          </p15:clr>
        </p15:guide>
        <p15:guide id="7" orient="horz" pos="2064" userDrawn="1">
          <p15:clr>
            <a:srgbClr val="5ACBF0"/>
          </p15:clr>
        </p15:guide>
        <p15:guide id="8" pos="136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03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271454"/>
      </p:ext>
    </p:extLst>
  </p:cSld>
  <p:clrMapOvr>
    <a:masterClrMapping/>
  </p:clrMapOvr>
</p:sld>
</file>

<file path=ppt/theme/theme1.xml><?xml version="1.0" encoding="utf-8"?>
<a:theme xmlns:a="http://schemas.openxmlformats.org/drawingml/2006/main" name="名刺タテテンプレート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ゴシック</vt:lpstr>
      <vt:lpstr>Arial</vt:lpstr>
      <vt:lpstr>名刺タテテンプレート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ac_dtp015</dc:creator>
  <cp:lastModifiedBy>ac_dtp015</cp:lastModifiedBy>
  <cp:revision>12</cp:revision>
  <dcterms:created xsi:type="dcterms:W3CDTF">2025-08-29T04:59:42Z</dcterms:created>
  <dcterms:modified xsi:type="dcterms:W3CDTF">2025-09-01T05:40:35Z</dcterms:modified>
</cp:coreProperties>
</file>